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7" r:id="rId2"/>
  </p:sldIdLst>
  <p:sldSz cx="10698163" cy="7589838"/>
  <p:notesSz cx="6858000" cy="9144000"/>
  <p:defaultTextStyle>
    <a:defPPr>
      <a:defRPr lang="en-US"/>
    </a:defPPr>
    <a:lvl1pPr marL="0" algn="l" defTabSz="104486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2431" algn="l" defTabSz="104486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4862" algn="l" defTabSz="104486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7294" algn="l" defTabSz="104486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9725" algn="l" defTabSz="104486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12156" algn="l" defTabSz="104486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34587" algn="l" defTabSz="104486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7018" algn="l" defTabSz="104486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9449" algn="l" defTabSz="1044862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91">
          <p15:clr>
            <a:srgbClr val="A4A3A4"/>
          </p15:clr>
        </p15:guide>
        <p15:guide id="2" pos="337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99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>
      <p:cViewPr>
        <p:scale>
          <a:sx n="98" d="100"/>
          <a:sy n="98" d="100"/>
        </p:scale>
        <p:origin x="1032" y="0"/>
      </p:cViewPr>
      <p:guideLst>
        <p:guide orient="horz" pos="2391"/>
        <p:guide pos="337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30E472-B194-1044-940E-8799642206F3}" type="datetimeFigureOut">
              <a:rPr lang="en-US" smtClean="0"/>
              <a:t>7/19/17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4125" y="1143000"/>
            <a:ext cx="4349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3B00FC-9598-4645-80CA-4C21DEC8F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498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B00FC-9598-4645-80CA-4C21DEC8F8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222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985" y="2358132"/>
            <a:ext cx="9094193" cy="162679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4765" y="4301201"/>
            <a:ext cx="7488634" cy="193908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289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579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868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158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144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737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602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831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56228" y="304326"/>
            <a:ext cx="2406749" cy="647530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5186" y="304326"/>
            <a:ext cx="7144813" cy="647530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4863" y="4877190"/>
            <a:ext cx="9093399" cy="1507292"/>
          </a:xfrm>
        </p:spPr>
        <p:txBody>
          <a:bodyPr anchor="t"/>
          <a:lstStyle>
            <a:lvl1pPr algn="l">
              <a:defRPr sz="2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4863" y="3216938"/>
            <a:ext cx="9093399" cy="1660252"/>
          </a:xfrm>
        </p:spPr>
        <p:txBody>
          <a:bodyPr anchor="b"/>
          <a:lstStyle>
            <a:lvl1pPr marL="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1pPr>
            <a:lvl2pPr marL="22896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2pPr>
            <a:lvl3pPr marL="457932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86897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4pPr>
            <a:lvl5pPr marL="915863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5pPr>
            <a:lvl6pPr marL="1144829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6pPr>
            <a:lvl7pPr marL="1373795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7pPr>
            <a:lvl8pPr marL="160276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8pPr>
            <a:lvl9pPr marL="1831726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5186" y="1770989"/>
            <a:ext cx="4775384" cy="5008639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86799" y="1770989"/>
            <a:ext cx="4776178" cy="5008639"/>
          </a:xfrm>
        </p:spPr>
        <p:txBody>
          <a:bodyPr/>
          <a:lstStyle>
            <a:lvl1pPr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186" y="1699289"/>
            <a:ext cx="4726948" cy="7074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966" indent="0">
              <a:buNone/>
              <a:defRPr sz="1000" b="1"/>
            </a:lvl2pPr>
            <a:lvl3pPr marL="457932" indent="0">
              <a:buNone/>
              <a:defRPr sz="900" b="1"/>
            </a:lvl3pPr>
            <a:lvl4pPr marL="686897" indent="0">
              <a:buNone/>
              <a:defRPr sz="800" b="1"/>
            </a:lvl4pPr>
            <a:lvl5pPr marL="915863" indent="0">
              <a:buNone/>
              <a:defRPr sz="800" b="1"/>
            </a:lvl5pPr>
            <a:lvl6pPr marL="1144829" indent="0">
              <a:buNone/>
              <a:defRPr sz="800" b="1"/>
            </a:lvl6pPr>
            <a:lvl7pPr marL="1373795" indent="0">
              <a:buNone/>
              <a:defRPr sz="800" b="1"/>
            </a:lvl7pPr>
            <a:lvl8pPr marL="1602760" indent="0">
              <a:buNone/>
              <a:defRPr sz="800" b="1"/>
            </a:lvl8pPr>
            <a:lvl9pPr marL="1831726" indent="0">
              <a:buNone/>
              <a:defRPr sz="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186" y="2406729"/>
            <a:ext cx="4726948" cy="4372900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34441" y="1699289"/>
            <a:ext cx="4728536" cy="7074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966" indent="0">
              <a:buNone/>
              <a:defRPr sz="1000" b="1"/>
            </a:lvl2pPr>
            <a:lvl3pPr marL="457932" indent="0">
              <a:buNone/>
              <a:defRPr sz="900" b="1"/>
            </a:lvl3pPr>
            <a:lvl4pPr marL="686897" indent="0">
              <a:buNone/>
              <a:defRPr sz="800" b="1"/>
            </a:lvl4pPr>
            <a:lvl5pPr marL="915863" indent="0">
              <a:buNone/>
              <a:defRPr sz="800" b="1"/>
            </a:lvl5pPr>
            <a:lvl6pPr marL="1144829" indent="0">
              <a:buNone/>
              <a:defRPr sz="800" b="1"/>
            </a:lvl6pPr>
            <a:lvl7pPr marL="1373795" indent="0">
              <a:buNone/>
              <a:defRPr sz="800" b="1"/>
            </a:lvl7pPr>
            <a:lvl8pPr marL="1602760" indent="0">
              <a:buNone/>
              <a:defRPr sz="800" b="1"/>
            </a:lvl8pPr>
            <a:lvl9pPr marL="1831726" indent="0">
              <a:buNone/>
              <a:defRPr sz="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34441" y="2406729"/>
            <a:ext cx="4728536" cy="4372900"/>
          </a:xfrm>
        </p:spPr>
        <p:txBody>
          <a:bodyPr/>
          <a:lstStyle>
            <a:lvl1pPr>
              <a:defRPr sz="1200"/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186" y="301937"/>
            <a:ext cx="3519206" cy="1286615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3027" y="301937"/>
            <a:ext cx="5979950" cy="6477692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186" y="1588552"/>
            <a:ext cx="3519206" cy="5191076"/>
          </a:xfrm>
        </p:spPr>
        <p:txBody>
          <a:bodyPr/>
          <a:lstStyle>
            <a:lvl1pPr marL="0" indent="0">
              <a:buNone/>
              <a:defRPr sz="700"/>
            </a:lvl1pPr>
            <a:lvl2pPr marL="228966" indent="0">
              <a:buNone/>
              <a:defRPr sz="600"/>
            </a:lvl2pPr>
            <a:lvl3pPr marL="457932" indent="0">
              <a:buNone/>
              <a:defRPr sz="500"/>
            </a:lvl3pPr>
            <a:lvl4pPr marL="686897" indent="0">
              <a:buNone/>
              <a:defRPr sz="500"/>
            </a:lvl4pPr>
            <a:lvl5pPr marL="915863" indent="0">
              <a:buNone/>
              <a:defRPr sz="500"/>
            </a:lvl5pPr>
            <a:lvl6pPr marL="1144829" indent="0">
              <a:buNone/>
              <a:defRPr sz="500"/>
            </a:lvl6pPr>
            <a:lvl7pPr marL="1373795" indent="0">
              <a:buNone/>
              <a:defRPr sz="500"/>
            </a:lvl7pPr>
            <a:lvl8pPr marL="1602760" indent="0">
              <a:buNone/>
              <a:defRPr sz="500"/>
            </a:lvl8pPr>
            <a:lvl9pPr marL="1831726" indent="0">
              <a:buNone/>
              <a:defRPr sz="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7072" y="5312966"/>
            <a:ext cx="6419056" cy="626976"/>
          </a:xfrm>
        </p:spPr>
        <p:txBody>
          <a:bodyPr anchor="b"/>
          <a:lstStyle>
            <a:lvl1pPr algn="l">
              <a:defRPr sz="1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97072" y="677963"/>
            <a:ext cx="6419056" cy="4553743"/>
          </a:xfrm>
        </p:spPr>
        <p:txBody>
          <a:bodyPr/>
          <a:lstStyle>
            <a:lvl1pPr marL="0" indent="0">
              <a:buNone/>
              <a:defRPr sz="1600"/>
            </a:lvl1pPr>
            <a:lvl2pPr marL="228966" indent="0">
              <a:buNone/>
              <a:defRPr sz="1400"/>
            </a:lvl2pPr>
            <a:lvl3pPr marL="457932" indent="0">
              <a:buNone/>
              <a:defRPr sz="1200"/>
            </a:lvl3pPr>
            <a:lvl4pPr marL="686897" indent="0">
              <a:buNone/>
              <a:defRPr sz="1000"/>
            </a:lvl4pPr>
            <a:lvl5pPr marL="915863" indent="0">
              <a:buNone/>
              <a:defRPr sz="1000"/>
            </a:lvl5pPr>
            <a:lvl6pPr marL="1144829" indent="0">
              <a:buNone/>
              <a:defRPr sz="1000"/>
            </a:lvl6pPr>
            <a:lvl7pPr marL="1373795" indent="0">
              <a:buNone/>
              <a:defRPr sz="1000"/>
            </a:lvl7pPr>
            <a:lvl8pPr marL="1602760" indent="0">
              <a:buNone/>
              <a:defRPr sz="1000"/>
            </a:lvl8pPr>
            <a:lvl9pPr marL="1831726" indent="0">
              <a:buNone/>
              <a:defRPr sz="1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97072" y="5939942"/>
            <a:ext cx="6419056" cy="890673"/>
          </a:xfrm>
        </p:spPr>
        <p:txBody>
          <a:bodyPr/>
          <a:lstStyle>
            <a:lvl1pPr marL="0" indent="0">
              <a:buNone/>
              <a:defRPr sz="700"/>
            </a:lvl1pPr>
            <a:lvl2pPr marL="228966" indent="0">
              <a:buNone/>
              <a:defRPr sz="600"/>
            </a:lvl2pPr>
            <a:lvl3pPr marL="457932" indent="0">
              <a:buNone/>
              <a:defRPr sz="500"/>
            </a:lvl3pPr>
            <a:lvl4pPr marL="686897" indent="0">
              <a:buNone/>
              <a:defRPr sz="500"/>
            </a:lvl4pPr>
            <a:lvl5pPr marL="915863" indent="0">
              <a:buNone/>
              <a:defRPr sz="500"/>
            </a:lvl5pPr>
            <a:lvl6pPr marL="1144829" indent="0">
              <a:buNone/>
              <a:defRPr sz="500"/>
            </a:lvl6pPr>
            <a:lvl7pPr marL="1373795" indent="0">
              <a:buNone/>
              <a:defRPr sz="500"/>
            </a:lvl7pPr>
            <a:lvl8pPr marL="1602760" indent="0">
              <a:buNone/>
              <a:defRPr sz="500"/>
            </a:lvl8pPr>
            <a:lvl9pPr marL="1831726" indent="0">
              <a:buNone/>
              <a:defRPr sz="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Template-3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166" y="0"/>
            <a:ext cx="10697832" cy="758983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1787" y="74887"/>
            <a:ext cx="7279801" cy="622594"/>
          </a:xfrm>
          <a:prstGeom prst="rect">
            <a:avLst/>
          </a:prstGeom>
        </p:spPr>
        <p:txBody>
          <a:bodyPr vert="horz" lIns="45793" tIns="22897" rIns="45793" bIns="22897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6700" y="1271081"/>
            <a:ext cx="9627791" cy="5008639"/>
          </a:xfrm>
          <a:prstGeom prst="rect">
            <a:avLst/>
          </a:prstGeom>
        </p:spPr>
        <p:txBody>
          <a:bodyPr vert="horz" lIns="45793" tIns="22897" rIns="45793" bIns="2289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5187" y="7034562"/>
            <a:ext cx="2495682" cy="403910"/>
          </a:xfrm>
          <a:prstGeom prst="rect">
            <a:avLst/>
          </a:prstGeom>
        </p:spPr>
        <p:txBody>
          <a:bodyPr vert="horz" lIns="45793" tIns="22897" rIns="45793" bIns="22897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BA3706-9629-4FFA-AE08-92B6411F4A8A}" type="datetimeFigureOut">
              <a:rPr lang="en-US" smtClean="0"/>
              <a:pPr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54988" y="7034562"/>
            <a:ext cx="3388188" cy="403910"/>
          </a:xfrm>
          <a:prstGeom prst="rect">
            <a:avLst/>
          </a:prstGeom>
        </p:spPr>
        <p:txBody>
          <a:bodyPr vert="horz" lIns="45793" tIns="22897" rIns="45793" bIns="22897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67295" y="7034562"/>
            <a:ext cx="2495682" cy="403910"/>
          </a:xfrm>
          <a:prstGeom prst="rect">
            <a:avLst/>
          </a:prstGeom>
        </p:spPr>
        <p:txBody>
          <a:bodyPr vert="horz" lIns="45793" tIns="22897" rIns="45793" bIns="22897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DC2E1-A759-49AB-830F-A778E6259B2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932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724" indent="-171724" algn="l" defTabSz="457932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72069" indent="-143104" algn="l" defTabSz="457932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72414" indent="-114483" algn="l" defTabSz="457932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801380" indent="-114483" algn="l" defTabSz="457932" rtl="0" eaLnBrk="1" latinLnBrk="0" hangingPunct="1">
        <a:spcBef>
          <a:spcPct val="20000"/>
        </a:spcBef>
        <a:buFont typeface="Arial" pitchFamily="34" charset="0"/>
        <a:buChar char="–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346" indent="-114483" algn="l" defTabSz="457932" rtl="0" eaLnBrk="1" latinLnBrk="0" hangingPunct="1">
        <a:spcBef>
          <a:spcPct val="20000"/>
        </a:spcBef>
        <a:buFont typeface="Arial" pitchFamily="34" charset="0"/>
        <a:buChar char="»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9312" indent="-114483" algn="l" defTabSz="457932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8277" indent="-114483" algn="l" defTabSz="457932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7243" indent="-114483" algn="l" defTabSz="457932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6209" indent="-114483" algn="l" defTabSz="457932" rtl="0" eaLnBrk="1" latinLnBrk="0" hangingPunct="1">
        <a:spcBef>
          <a:spcPct val="20000"/>
        </a:spcBef>
        <a:buFont typeface="Arial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932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966" algn="l" defTabSz="457932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932" algn="l" defTabSz="457932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6897" algn="l" defTabSz="457932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5863" algn="l" defTabSz="457932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4829" algn="l" defTabSz="457932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3795" algn="l" defTabSz="457932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2760" algn="l" defTabSz="457932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31726" algn="l" defTabSz="457932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Experiment as a Service</a:t>
            </a:r>
            <a:endParaRPr lang="en-US" sz="3200" dirty="0"/>
          </a:p>
        </p:txBody>
      </p:sp>
      <p:sp>
        <p:nvSpPr>
          <p:cNvPr id="25" name="TextBox 24"/>
          <p:cNvSpPr txBox="1"/>
          <p:nvPr/>
        </p:nvSpPr>
        <p:spPr>
          <a:xfrm>
            <a:off x="7331017" y="6507716"/>
            <a:ext cx="2896675" cy="184741"/>
          </a:xfrm>
          <a:prstGeom prst="rect">
            <a:avLst/>
          </a:prstGeom>
          <a:noFill/>
        </p:spPr>
        <p:txBody>
          <a:bodyPr wrap="square" lIns="45793" tIns="22897" rIns="45793" bIns="22897" rtlCol="0">
            <a:spAutoFit/>
          </a:bodyPr>
          <a:lstStyle/>
          <a:p>
            <a:r>
              <a:rPr lang="en-US" sz="900" dirty="0" smtClean="0">
                <a:solidFill>
                  <a:schemeClr val="bg1">
                    <a:lumMod val="50000"/>
                  </a:schemeClr>
                </a:solidFill>
              </a:rPr>
              <a:t>Developers name</a:t>
            </a:r>
            <a:r>
              <a:rPr lang="en-US" sz="900" dirty="0" smtClean="0">
                <a:solidFill>
                  <a:schemeClr val="bg1">
                    <a:lumMod val="50000"/>
                  </a:schemeClr>
                </a:solidFill>
              </a:rPr>
              <a:t>: Aditya </a:t>
            </a:r>
            <a:r>
              <a:rPr lang="en-US" sz="900" dirty="0" err="1" smtClean="0">
                <a:solidFill>
                  <a:schemeClr val="bg1">
                    <a:lumMod val="50000"/>
                  </a:schemeClr>
                </a:solidFill>
              </a:rPr>
              <a:t>Todi</a:t>
            </a:r>
            <a:r>
              <a:rPr lang="en-US" sz="900" dirty="0" smtClean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en-US" sz="900" dirty="0" err="1" smtClean="0">
                <a:solidFill>
                  <a:schemeClr val="bg1">
                    <a:lumMod val="50000"/>
                  </a:schemeClr>
                </a:solidFill>
              </a:rPr>
              <a:t>Sounak</a:t>
            </a:r>
            <a:r>
              <a:rPr lang="en-US" sz="900" dirty="0" smtClean="0">
                <a:solidFill>
                  <a:schemeClr val="bg1">
                    <a:lumMod val="50000"/>
                  </a:schemeClr>
                </a:solidFill>
              </a:rPr>
              <a:t> Pradhan</a:t>
            </a:r>
            <a:endParaRPr lang="en-US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7" name="Picture 26" descr="SERC log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87333" y="6204037"/>
            <a:ext cx="1105569" cy="7411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481" y="797712"/>
            <a:ext cx="9393494" cy="54108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591</TotalTime>
  <Words>13</Words>
  <Application>Microsoft Macintosh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Custom Design</vt:lpstr>
      <vt:lpstr>Experiment as a Service</vt:lpstr>
    </vt:vector>
  </TitlesOfParts>
  <Company>Progress Software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bbante</dc:creator>
  <cp:lastModifiedBy>Akshay Singhal</cp:lastModifiedBy>
  <cp:revision>27</cp:revision>
  <dcterms:created xsi:type="dcterms:W3CDTF">2017-07-03T09:57:00Z</dcterms:created>
  <dcterms:modified xsi:type="dcterms:W3CDTF">2017-07-19T11:47:59Z</dcterms:modified>
</cp:coreProperties>
</file>

<file path=docProps/thumbnail.jpeg>
</file>